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70" r:id="rId5"/>
    <p:sldId id="258" r:id="rId6"/>
    <p:sldId id="259" r:id="rId7"/>
    <p:sldId id="269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9" d="100"/>
          <a:sy n="79" d="100"/>
        </p:scale>
        <p:origin x="-126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=""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=""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=""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=""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=""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=""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=""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=""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=""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="" xmlns:a16="http://schemas.microsoft.com/office/drawing/2014/main" id="{6FB6BA45-21D7-4ECD-971E-90FC03AE182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=""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="" xmlns:a16="http://schemas.microsoft.com/office/drawing/2014/main" id="{EED8D03E-F375-4E67-B932-FF9B007BB42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AC04A167-D7CF-40DE-94A1-38F475E279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</a:t>
            </a:r>
            <a:r>
              <a:rPr lang="en-US" sz="4000" dirty="0" smtClean="0"/>
              <a:t>1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="" xmlns:a16="http://schemas.microsoft.com/office/drawing/2014/main" id="{0D57E7FA-E8FC-45AC-868F-CDC8144939D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="" xmlns:a16="http://schemas.microsoft.com/office/drawing/2014/main" id="{DCE1AED4-C7FF-4468-BF54-4470A0A3E28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=""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="" xmlns:a16="http://schemas.microsoft.com/office/drawing/2014/main" id="{BDE94FAB-AA60-43B4-A2C3-3A940B9A951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17h45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b="0" i="0" dirty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([A0321I1] 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TKB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Bootcamp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243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Update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18h00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&lt;&lt;Audit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kèm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Câu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hỏi</a:t>
            </a:r>
            <a:r>
              <a:rPr lang="fr-FR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audit module 1-BP2.0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&gt;&gt;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module1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632509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module 1.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6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file (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CG-DN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Module 1 v3.0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file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 List </a:t>
            </a:r>
            <a:r>
              <a:rPr lang="en-US" i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r>
              <a: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A0321I1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Lịch hoạt động trong tuần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=""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0153681"/>
              </p:ext>
            </p:extLst>
          </p:nvPr>
        </p:nvGraphicFramePr>
        <p:xfrm>
          <a:off x="838200" y="1843583"/>
          <a:ext cx="10912005" cy="321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5632">
                  <a:extLst>
                    <a:ext uri="{9D8B030D-6E8A-4147-A177-3AD203B41FA5}">
                      <a16:colId xmlns="" xmlns:a16="http://schemas.microsoft.com/office/drawing/2014/main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="" xmlns:a16="http://schemas.microsoft.com/office/drawing/2014/main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="" xmlns:a16="http://schemas.microsoft.com/office/drawing/2014/main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=""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Động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Cuối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buổi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James-ken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ngày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Deadline 15h00)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Jame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-ken</a:t>
                      </a:r>
                    </a:p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200" y="5560168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Lưu ý: Thời gian và phòng học có thể thay đổi tùy vào tình hình thực tế của lớp và trung tâm.</a:t>
            </a: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="" xmlns:a16="http://schemas.microsoft.com/office/drawing/2014/main" id="{6E4CD457-E37B-4177-94C9-92C24E7321B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=""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401</Words>
  <Application>Microsoft Office PowerPoint</Application>
  <PresentationFormat>Custom</PresentationFormat>
  <Paragraphs>49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BrushVTI</vt:lpstr>
      <vt:lpstr>Kick-off module 1</vt:lpstr>
      <vt:lpstr>Triển Khai Quy Định học phí và Đào tạo</vt:lpstr>
      <vt:lpstr>Triển khai James</vt:lpstr>
      <vt:lpstr>Thời khóa biểu học của lớp </vt:lpstr>
      <vt:lpstr>Triển khai Ken</vt:lpstr>
      <vt:lpstr>Triển khai Audit</vt:lpstr>
      <vt:lpstr>Triển khai case study module1 </vt:lpstr>
      <vt:lpstr>Lịch hoạt động trong tuần</vt:lpstr>
      <vt:lpstr>PowerPoint Presentation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Windows User</cp:lastModifiedBy>
  <cp:revision>24</cp:revision>
  <dcterms:created xsi:type="dcterms:W3CDTF">2020-07-13T07:49:19Z</dcterms:created>
  <dcterms:modified xsi:type="dcterms:W3CDTF">2021-03-29T12:20:47Z</dcterms:modified>
</cp:coreProperties>
</file>

<file path=docProps/thumbnail.jpeg>
</file>